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57" r:id="rId5"/>
    <p:sldId id="262" r:id="rId6"/>
    <p:sldId id="267" r:id="rId7"/>
    <p:sldId id="259" r:id="rId8"/>
    <p:sldId id="260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4EBD4-8A6F-44FF-BC3A-97B4204AD2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66D20-8AD6-41C5-AF62-58C78152DF6F}">
      <dgm:prSet phldrT="[Text]"/>
      <dgm:spPr/>
      <dgm:t>
        <a:bodyPr/>
        <a:lstStyle/>
        <a:p>
          <a:r>
            <a:rPr lang="en-GB" dirty="0"/>
            <a:t>Productive roles</a:t>
          </a:r>
          <a:endParaRPr lang="en-US" dirty="0"/>
        </a:p>
      </dgm:t>
    </dgm:pt>
    <dgm:pt modelId="{690CDD93-4D16-4315-AF81-19C80CCA6411}" type="parTrans" cxnId="{BFABC4C6-C273-40D8-8F0E-51F5C13D8D2C}">
      <dgm:prSet/>
      <dgm:spPr/>
      <dgm:t>
        <a:bodyPr/>
        <a:lstStyle/>
        <a:p>
          <a:endParaRPr lang="en-US"/>
        </a:p>
      </dgm:t>
    </dgm:pt>
    <dgm:pt modelId="{21C24940-2577-4FF4-A5F1-20F4116A0CB7}" type="sibTrans" cxnId="{BFABC4C6-C273-40D8-8F0E-51F5C13D8D2C}">
      <dgm:prSet/>
      <dgm:spPr/>
      <dgm:t>
        <a:bodyPr/>
        <a:lstStyle/>
        <a:p>
          <a:endParaRPr lang="en-US"/>
        </a:p>
      </dgm:t>
    </dgm:pt>
    <dgm:pt modelId="{F337C93D-A42F-4692-9171-9438B13EE270}">
      <dgm:prSet phldrT="[Text]"/>
      <dgm:spPr/>
      <dgm:t>
        <a:bodyPr/>
        <a:lstStyle/>
        <a:p>
          <a:r>
            <a:rPr lang="en-GB" dirty="0"/>
            <a:t>Work/ Volunteering</a:t>
          </a:r>
          <a:endParaRPr lang="en-US" dirty="0"/>
        </a:p>
      </dgm:t>
    </dgm:pt>
    <dgm:pt modelId="{2BE588E8-D0DD-4C7D-86FB-EDD5D241D05A}" type="parTrans" cxnId="{1C54EA54-376B-4452-9FFC-169FF101887F}">
      <dgm:prSet/>
      <dgm:spPr/>
      <dgm:t>
        <a:bodyPr/>
        <a:lstStyle/>
        <a:p>
          <a:endParaRPr lang="en-US"/>
        </a:p>
      </dgm:t>
    </dgm:pt>
    <dgm:pt modelId="{4A355402-A7C9-4D1A-AE77-9EBD675A9ED4}" type="sibTrans" cxnId="{1C54EA54-376B-4452-9FFC-169FF101887F}">
      <dgm:prSet/>
      <dgm:spPr/>
      <dgm:t>
        <a:bodyPr/>
        <a:lstStyle/>
        <a:p>
          <a:endParaRPr lang="en-US"/>
        </a:p>
      </dgm:t>
    </dgm:pt>
    <dgm:pt modelId="{6298854C-1511-46F5-BCA6-8DF25EE8150A}">
      <dgm:prSet phldrT="[Text]"/>
      <dgm:spPr/>
      <dgm:t>
        <a:bodyPr/>
        <a:lstStyle/>
        <a:p>
          <a:r>
            <a:rPr lang="en-GB" dirty="0"/>
            <a:t>Parenting/ caring</a:t>
          </a:r>
          <a:endParaRPr lang="en-US" dirty="0"/>
        </a:p>
      </dgm:t>
    </dgm:pt>
    <dgm:pt modelId="{F8693B1F-3738-4711-A3C3-4058B890556A}" type="parTrans" cxnId="{1D5A296D-328D-4332-8AFE-6F8600E4D95B}">
      <dgm:prSet/>
      <dgm:spPr/>
      <dgm:t>
        <a:bodyPr/>
        <a:lstStyle/>
        <a:p>
          <a:endParaRPr lang="en-US"/>
        </a:p>
      </dgm:t>
    </dgm:pt>
    <dgm:pt modelId="{965A1ED3-B1E6-4B74-BF9B-1ADC3090F6F0}" type="sibTrans" cxnId="{1D5A296D-328D-4332-8AFE-6F8600E4D95B}">
      <dgm:prSet/>
      <dgm:spPr/>
      <dgm:t>
        <a:bodyPr/>
        <a:lstStyle/>
        <a:p>
          <a:endParaRPr lang="en-US"/>
        </a:p>
      </dgm:t>
    </dgm:pt>
    <dgm:pt modelId="{C0B19A62-5786-447B-A72C-AB6714F834EE}">
      <dgm:prSet phldrT="[Text]"/>
      <dgm:spPr/>
      <dgm:t>
        <a:bodyPr/>
        <a:lstStyle/>
        <a:p>
          <a:r>
            <a:rPr lang="en-GB" dirty="0"/>
            <a:t>Self care</a:t>
          </a:r>
          <a:endParaRPr lang="en-US" dirty="0"/>
        </a:p>
      </dgm:t>
    </dgm:pt>
    <dgm:pt modelId="{09198197-CD25-4B7D-B7D4-80B54F8042D1}" type="parTrans" cxnId="{5A5A401C-BE1A-45E2-A158-3B5D1C695C30}">
      <dgm:prSet/>
      <dgm:spPr/>
      <dgm:t>
        <a:bodyPr/>
        <a:lstStyle/>
        <a:p>
          <a:endParaRPr lang="en-US"/>
        </a:p>
      </dgm:t>
    </dgm:pt>
    <dgm:pt modelId="{73BDE0BE-DA2A-4840-AC16-C71884DB2378}" type="sibTrans" cxnId="{5A5A401C-BE1A-45E2-A158-3B5D1C695C30}">
      <dgm:prSet/>
      <dgm:spPr/>
      <dgm:t>
        <a:bodyPr/>
        <a:lstStyle/>
        <a:p>
          <a:endParaRPr lang="en-US"/>
        </a:p>
      </dgm:t>
    </dgm:pt>
    <dgm:pt modelId="{242D0EA7-C721-4E25-B06B-1260E94764BE}">
      <dgm:prSet phldrT="[Text]"/>
      <dgm:spPr/>
      <dgm:t>
        <a:bodyPr/>
        <a:lstStyle/>
        <a:p>
          <a:r>
            <a:rPr lang="en-GB" dirty="0"/>
            <a:t>Exercise/ keeping healthy</a:t>
          </a:r>
          <a:endParaRPr lang="en-US" dirty="0"/>
        </a:p>
      </dgm:t>
    </dgm:pt>
    <dgm:pt modelId="{82481B96-B78C-438B-A21F-A8286EB90C39}" type="parTrans" cxnId="{94BAAF5D-ED56-403F-A77B-FA29787D4E9A}">
      <dgm:prSet/>
      <dgm:spPr/>
      <dgm:t>
        <a:bodyPr/>
        <a:lstStyle/>
        <a:p>
          <a:endParaRPr lang="en-US"/>
        </a:p>
      </dgm:t>
    </dgm:pt>
    <dgm:pt modelId="{7F3AB84C-D0DC-468D-9578-67A1BF8BAA2F}" type="sibTrans" cxnId="{94BAAF5D-ED56-403F-A77B-FA29787D4E9A}">
      <dgm:prSet/>
      <dgm:spPr/>
      <dgm:t>
        <a:bodyPr/>
        <a:lstStyle/>
        <a:p>
          <a:endParaRPr lang="en-US"/>
        </a:p>
      </dgm:t>
    </dgm:pt>
    <dgm:pt modelId="{A9399860-9474-44C5-A848-4E0513887DBB}">
      <dgm:prSet phldrT="[Text]"/>
      <dgm:spPr/>
      <dgm:t>
        <a:bodyPr/>
        <a:lstStyle/>
        <a:p>
          <a:r>
            <a:rPr lang="en-GB" dirty="0"/>
            <a:t> Shopping/ cooking</a:t>
          </a:r>
          <a:endParaRPr lang="en-US" dirty="0"/>
        </a:p>
      </dgm:t>
    </dgm:pt>
    <dgm:pt modelId="{9D455C3C-4DE7-47CC-B3A0-AF37631C5C99}" type="parTrans" cxnId="{BC4239EA-C84C-4650-B11E-8EADF555A993}">
      <dgm:prSet/>
      <dgm:spPr/>
      <dgm:t>
        <a:bodyPr/>
        <a:lstStyle/>
        <a:p>
          <a:endParaRPr lang="en-US"/>
        </a:p>
      </dgm:t>
    </dgm:pt>
    <dgm:pt modelId="{8F660429-054E-4861-B369-AB037D3CDC51}" type="sibTrans" cxnId="{BC4239EA-C84C-4650-B11E-8EADF555A993}">
      <dgm:prSet/>
      <dgm:spPr/>
      <dgm:t>
        <a:bodyPr/>
        <a:lstStyle/>
        <a:p>
          <a:endParaRPr lang="en-US"/>
        </a:p>
      </dgm:t>
    </dgm:pt>
    <dgm:pt modelId="{0A28E92B-8DF7-4428-A8E7-6CAB2C705996}">
      <dgm:prSet phldrT="[Text]"/>
      <dgm:spPr/>
      <dgm:t>
        <a:bodyPr/>
        <a:lstStyle/>
        <a:p>
          <a:r>
            <a:rPr lang="en-GB" dirty="0"/>
            <a:t>Leisure</a:t>
          </a:r>
          <a:endParaRPr lang="en-US" dirty="0"/>
        </a:p>
      </dgm:t>
    </dgm:pt>
    <dgm:pt modelId="{4670907C-B64F-448E-81DB-961A6DB3F55F}" type="parTrans" cxnId="{F96760B8-A6F0-41A9-9F5F-BA8658CD0355}">
      <dgm:prSet/>
      <dgm:spPr/>
      <dgm:t>
        <a:bodyPr/>
        <a:lstStyle/>
        <a:p>
          <a:endParaRPr lang="en-US"/>
        </a:p>
      </dgm:t>
    </dgm:pt>
    <dgm:pt modelId="{F400FB65-4A77-42D6-A7D0-02764B761D4A}" type="sibTrans" cxnId="{F96760B8-A6F0-41A9-9F5F-BA8658CD0355}">
      <dgm:prSet/>
      <dgm:spPr/>
      <dgm:t>
        <a:bodyPr/>
        <a:lstStyle/>
        <a:p>
          <a:endParaRPr lang="en-US"/>
        </a:p>
      </dgm:t>
    </dgm:pt>
    <dgm:pt modelId="{C82F6571-AAA8-4FD6-8827-9C34F7F71DE8}">
      <dgm:prSet phldrT="[Text]"/>
      <dgm:spPr/>
      <dgm:t>
        <a:bodyPr/>
        <a:lstStyle/>
        <a:p>
          <a:r>
            <a:rPr lang="en-GB" dirty="0"/>
            <a:t>Things we do for pleasure or therapeutic benefit</a:t>
          </a:r>
          <a:endParaRPr lang="en-US" dirty="0"/>
        </a:p>
      </dgm:t>
    </dgm:pt>
    <dgm:pt modelId="{B4F22580-E0C5-4447-AC95-7ADB4FFED13C}" type="parTrans" cxnId="{665915B1-79EC-4E49-9E4A-94EB11D12E0D}">
      <dgm:prSet/>
      <dgm:spPr/>
      <dgm:t>
        <a:bodyPr/>
        <a:lstStyle/>
        <a:p>
          <a:endParaRPr lang="en-US"/>
        </a:p>
      </dgm:t>
    </dgm:pt>
    <dgm:pt modelId="{FB22A117-1D00-4E62-B84E-B4E363B79938}" type="sibTrans" cxnId="{665915B1-79EC-4E49-9E4A-94EB11D12E0D}">
      <dgm:prSet/>
      <dgm:spPr/>
      <dgm:t>
        <a:bodyPr/>
        <a:lstStyle/>
        <a:p>
          <a:endParaRPr lang="en-US"/>
        </a:p>
      </dgm:t>
    </dgm:pt>
    <dgm:pt modelId="{4C487101-F206-4574-986C-1DCF1B0FE722}">
      <dgm:prSet phldrT="[Text]"/>
      <dgm:spPr/>
      <dgm:t>
        <a:bodyPr/>
        <a:lstStyle/>
        <a:p>
          <a:r>
            <a:rPr lang="en-GB" dirty="0"/>
            <a:t>Socialising</a:t>
          </a:r>
          <a:endParaRPr lang="en-US" dirty="0"/>
        </a:p>
      </dgm:t>
    </dgm:pt>
    <dgm:pt modelId="{8376D340-6CB8-4F8F-BF0D-04B5D55BCF2E}" type="parTrans" cxnId="{214E1327-FEB4-490E-8A5B-1D11DD0DB4C7}">
      <dgm:prSet/>
      <dgm:spPr/>
      <dgm:t>
        <a:bodyPr/>
        <a:lstStyle/>
        <a:p>
          <a:endParaRPr lang="en-US"/>
        </a:p>
      </dgm:t>
    </dgm:pt>
    <dgm:pt modelId="{05FBFEC8-0F9E-49EF-8554-3CB6A0322009}" type="sibTrans" cxnId="{214E1327-FEB4-490E-8A5B-1D11DD0DB4C7}">
      <dgm:prSet/>
      <dgm:spPr/>
      <dgm:t>
        <a:bodyPr/>
        <a:lstStyle/>
        <a:p>
          <a:endParaRPr lang="en-US"/>
        </a:p>
      </dgm:t>
    </dgm:pt>
    <dgm:pt modelId="{7F4B0E76-0AC0-49FB-9FB9-62CAC5AD1093}">
      <dgm:prSet phldrT="[Text]"/>
      <dgm:spPr/>
      <dgm:t>
        <a:bodyPr/>
        <a:lstStyle/>
        <a:p>
          <a:r>
            <a:rPr lang="en-GB" dirty="0"/>
            <a:t>Learning and education</a:t>
          </a:r>
          <a:endParaRPr lang="en-US" dirty="0"/>
        </a:p>
      </dgm:t>
    </dgm:pt>
    <dgm:pt modelId="{13FCF0C8-6254-4A8F-B983-DE458F62A627}" type="parTrans" cxnId="{D805268F-A2C5-4B10-9FC5-0577235334BC}">
      <dgm:prSet/>
      <dgm:spPr/>
      <dgm:t>
        <a:bodyPr/>
        <a:lstStyle/>
        <a:p>
          <a:endParaRPr lang="en-US"/>
        </a:p>
      </dgm:t>
    </dgm:pt>
    <dgm:pt modelId="{2B76C911-7515-460D-B646-36FAD9783D26}" type="sibTrans" cxnId="{D805268F-A2C5-4B10-9FC5-0577235334BC}">
      <dgm:prSet/>
      <dgm:spPr/>
      <dgm:t>
        <a:bodyPr/>
        <a:lstStyle/>
        <a:p>
          <a:endParaRPr lang="en-US"/>
        </a:p>
      </dgm:t>
    </dgm:pt>
    <dgm:pt modelId="{9419B751-BA07-4D78-8845-30B09DF5DA47}">
      <dgm:prSet phldrT="[Text]"/>
      <dgm:spPr/>
      <dgm:t>
        <a:bodyPr/>
        <a:lstStyle/>
        <a:p>
          <a:r>
            <a:rPr lang="en-GB" dirty="0"/>
            <a:t>Washing, getting dressed</a:t>
          </a:r>
          <a:endParaRPr lang="en-US" dirty="0"/>
        </a:p>
      </dgm:t>
    </dgm:pt>
    <dgm:pt modelId="{C8BB6D36-05E6-4938-B56C-A4394DF59C8D}" type="parTrans" cxnId="{96CB0054-689C-4A93-A1EA-322411BCBCE9}">
      <dgm:prSet/>
      <dgm:spPr/>
    </dgm:pt>
    <dgm:pt modelId="{985E0136-4E5C-4C05-B2E6-26513C86E112}" type="sibTrans" cxnId="{96CB0054-689C-4A93-A1EA-322411BCBCE9}">
      <dgm:prSet/>
      <dgm:spPr/>
    </dgm:pt>
    <dgm:pt modelId="{2DEB0529-51B3-4C19-9DE2-5FDF6B01CA6D}">
      <dgm:prSet phldrT="[Text]"/>
      <dgm:spPr/>
      <dgm:t>
        <a:bodyPr/>
        <a:lstStyle/>
        <a:p>
          <a:r>
            <a:rPr lang="en-GB" dirty="0"/>
            <a:t>Hobbies</a:t>
          </a:r>
          <a:endParaRPr lang="en-US" dirty="0"/>
        </a:p>
      </dgm:t>
    </dgm:pt>
    <dgm:pt modelId="{02C28C37-8286-4294-95F3-C35EB4F8B7DD}" type="parTrans" cxnId="{04A8E1CF-6E73-4408-A69D-E10F6FCB3D05}">
      <dgm:prSet/>
      <dgm:spPr/>
    </dgm:pt>
    <dgm:pt modelId="{DA81F947-EEB5-4F37-AF7F-6F6497A33A41}" type="sibTrans" cxnId="{04A8E1CF-6E73-4408-A69D-E10F6FCB3D05}">
      <dgm:prSet/>
      <dgm:spPr/>
    </dgm:pt>
    <dgm:pt modelId="{1C72D196-1784-4EBB-8E33-227AF086BA92}" type="pres">
      <dgm:prSet presAssocID="{6EB4EBD4-8A6F-44FF-BC3A-97B4204AD225}" presName="linearFlow" presStyleCnt="0">
        <dgm:presLayoutVars>
          <dgm:dir/>
          <dgm:animLvl val="lvl"/>
          <dgm:resizeHandles val="exact"/>
        </dgm:presLayoutVars>
      </dgm:prSet>
      <dgm:spPr/>
    </dgm:pt>
    <dgm:pt modelId="{DC83DEC1-2C59-4D5E-9A6D-3A39477F6012}" type="pres">
      <dgm:prSet presAssocID="{68B66D20-8AD6-41C5-AF62-58C78152DF6F}" presName="composite" presStyleCnt="0"/>
      <dgm:spPr/>
    </dgm:pt>
    <dgm:pt modelId="{DABA3960-46F5-4EED-9EAD-B459BF21C66D}" type="pres">
      <dgm:prSet presAssocID="{68B66D20-8AD6-41C5-AF62-58C78152DF6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412C137-DD08-44EF-9FB1-687CFEC623A7}" type="pres">
      <dgm:prSet presAssocID="{68B66D20-8AD6-41C5-AF62-58C78152DF6F}" presName="descendantText" presStyleLbl="alignAcc1" presStyleIdx="0" presStyleCnt="3">
        <dgm:presLayoutVars>
          <dgm:bulletEnabled val="1"/>
        </dgm:presLayoutVars>
      </dgm:prSet>
      <dgm:spPr/>
    </dgm:pt>
    <dgm:pt modelId="{62A2BDAB-B72C-4DA4-875F-F2F3A0075DF5}" type="pres">
      <dgm:prSet presAssocID="{21C24940-2577-4FF4-A5F1-20F4116A0CB7}" presName="sp" presStyleCnt="0"/>
      <dgm:spPr/>
    </dgm:pt>
    <dgm:pt modelId="{ADD37111-FB8D-415B-A059-3446C8D4D94C}" type="pres">
      <dgm:prSet presAssocID="{C0B19A62-5786-447B-A72C-AB6714F834EE}" presName="composite" presStyleCnt="0"/>
      <dgm:spPr/>
    </dgm:pt>
    <dgm:pt modelId="{C9603CD2-48C2-434C-B2BE-90428114736B}" type="pres">
      <dgm:prSet presAssocID="{C0B19A62-5786-447B-A72C-AB6714F834E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797D54B-79A7-4933-A3B3-1DE5DC2AFCC8}" type="pres">
      <dgm:prSet presAssocID="{C0B19A62-5786-447B-A72C-AB6714F834EE}" presName="descendantText" presStyleLbl="alignAcc1" presStyleIdx="1" presStyleCnt="3">
        <dgm:presLayoutVars>
          <dgm:bulletEnabled val="1"/>
        </dgm:presLayoutVars>
      </dgm:prSet>
      <dgm:spPr/>
    </dgm:pt>
    <dgm:pt modelId="{B1913C85-AF4F-4E09-AD0A-972330D194D3}" type="pres">
      <dgm:prSet presAssocID="{73BDE0BE-DA2A-4840-AC16-C71884DB2378}" presName="sp" presStyleCnt="0"/>
      <dgm:spPr/>
    </dgm:pt>
    <dgm:pt modelId="{B306DA49-2F43-483C-8C61-E7F8A99A3E52}" type="pres">
      <dgm:prSet presAssocID="{0A28E92B-8DF7-4428-A8E7-6CAB2C705996}" presName="composite" presStyleCnt="0"/>
      <dgm:spPr/>
    </dgm:pt>
    <dgm:pt modelId="{D6595FE3-82B8-470F-8647-99F328EDE097}" type="pres">
      <dgm:prSet presAssocID="{0A28E92B-8DF7-4428-A8E7-6CAB2C70599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77CB0A6-8B74-44DE-867B-54AE9A09C1B4}" type="pres">
      <dgm:prSet presAssocID="{0A28E92B-8DF7-4428-A8E7-6CAB2C705996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F96760B8-A6F0-41A9-9F5F-BA8658CD0355}" srcId="{6EB4EBD4-8A6F-44FF-BC3A-97B4204AD225}" destId="{0A28E92B-8DF7-4428-A8E7-6CAB2C705996}" srcOrd="2" destOrd="0" parTransId="{4670907C-B64F-448E-81DB-961A6DB3F55F}" sibTransId="{F400FB65-4A77-42D6-A7D0-02764B761D4A}"/>
    <dgm:cxn modelId="{B61DAFBD-A1C7-4D35-B4B3-0A8A2771A1A5}" type="presOf" srcId="{6EB4EBD4-8A6F-44FF-BC3A-97B4204AD225}" destId="{1C72D196-1784-4EBB-8E33-227AF086BA92}" srcOrd="0" destOrd="0" presId="urn:microsoft.com/office/officeart/2005/8/layout/chevron2"/>
    <dgm:cxn modelId="{214E1327-FEB4-490E-8A5B-1D11DD0DB4C7}" srcId="{0A28E92B-8DF7-4428-A8E7-6CAB2C705996}" destId="{4C487101-F206-4574-986C-1DCF1B0FE722}" srcOrd="1" destOrd="0" parTransId="{8376D340-6CB8-4F8F-BF0D-04B5D55BCF2E}" sibTransId="{05FBFEC8-0F9E-49EF-8554-3CB6A0322009}"/>
    <dgm:cxn modelId="{04A8E1CF-6E73-4408-A69D-E10F6FCB3D05}" srcId="{0A28E92B-8DF7-4428-A8E7-6CAB2C705996}" destId="{2DEB0529-51B3-4C19-9DE2-5FDF6B01CA6D}" srcOrd="2" destOrd="0" parTransId="{02C28C37-8286-4294-95F3-C35EB4F8B7DD}" sibTransId="{DA81F947-EEB5-4F37-AF7F-6F6497A33A41}"/>
    <dgm:cxn modelId="{5547A405-CC02-42B5-969D-FDF00EE4C1D4}" type="presOf" srcId="{A9399860-9474-44C5-A848-4E0513887DBB}" destId="{2797D54B-79A7-4933-A3B3-1DE5DC2AFCC8}" srcOrd="0" destOrd="1" presId="urn:microsoft.com/office/officeart/2005/8/layout/chevron2"/>
    <dgm:cxn modelId="{5A5A401C-BE1A-45E2-A158-3B5D1C695C30}" srcId="{6EB4EBD4-8A6F-44FF-BC3A-97B4204AD225}" destId="{C0B19A62-5786-447B-A72C-AB6714F834EE}" srcOrd="1" destOrd="0" parTransId="{09198197-CD25-4B7D-B7D4-80B54F8042D1}" sibTransId="{73BDE0BE-DA2A-4840-AC16-C71884DB2378}"/>
    <dgm:cxn modelId="{BE201170-FD58-4EC0-8C07-7CC16D428E43}" type="presOf" srcId="{9419B751-BA07-4D78-8845-30B09DF5DA47}" destId="{2797D54B-79A7-4933-A3B3-1DE5DC2AFCC8}" srcOrd="0" destOrd="2" presId="urn:microsoft.com/office/officeart/2005/8/layout/chevron2"/>
    <dgm:cxn modelId="{665915B1-79EC-4E49-9E4A-94EB11D12E0D}" srcId="{0A28E92B-8DF7-4428-A8E7-6CAB2C705996}" destId="{C82F6571-AAA8-4FD6-8827-9C34F7F71DE8}" srcOrd="0" destOrd="0" parTransId="{B4F22580-E0C5-4447-AC95-7ADB4FFED13C}" sibTransId="{FB22A117-1D00-4E62-B84E-B4E363B79938}"/>
    <dgm:cxn modelId="{C41CBDB3-66C3-4324-A3CF-CF90CD41FA0A}" type="presOf" srcId="{2DEB0529-51B3-4C19-9DE2-5FDF6B01CA6D}" destId="{477CB0A6-8B74-44DE-867B-54AE9A09C1B4}" srcOrd="0" destOrd="2" presId="urn:microsoft.com/office/officeart/2005/8/layout/chevron2"/>
    <dgm:cxn modelId="{1D5A296D-328D-4332-8AFE-6F8600E4D95B}" srcId="{68B66D20-8AD6-41C5-AF62-58C78152DF6F}" destId="{6298854C-1511-46F5-BCA6-8DF25EE8150A}" srcOrd="2" destOrd="0" parTransId="{F8693B1F-3738-4711-A3C3-4058B890556A}" sibTransId="{965A1ED3-B1E6-4B74-BF9B-1ADC3090F6F0}"/>
    <dgm:cxn modelId="{2EDF9EA2-F8B6-4247-80AB-0BDBC170BAFB}" type="presOf" srcId="{68B66D20-8AD6-41C5-AF62-58C78152DF6F}" destId="{DABA3960-46F5-4EED-9EAD-B459BF21C66D}" srcOrd="0" destOrd="0" presId="urn:microsoft.com/office/officeart/2005/8/layout/chevron2"/>
    <dgm:cxn modelId="{D2439B49-49FA-454C-81A7-28295AD8BCD2}" type="presOf" srcId="{7F4B0E76-0AC0-49FB-9FB9-62CAC5AD1093}" destId="{2412C137-DD08-44EF-9FB1-687CFEC623A7}" srcOrd="0" destOrd="1" presId="urn:microsoft.com/office/officeart/2005/8/layout/chevron2"/>
    <dgm:cxn modelId="{1C54EA54-376B-4452-9FFC-169FF101887F}" srcId="{68B66D20-8AD6-41C5-AF62-58C78152DF6F}" destId="{F337C93D-A42F-4692-9171-9438B13EE270}" srcOrd="0" destOrd="0" parTransId="{2BE588E8-D0DD-4C7D-86FB-EDD5D241D05A}" sibTransId="{4A355402-A7C9-4D1A-AE77-9EBD675A9ED4}"/>
    <dgm:cxn modelId="{27F746BA-E6EB-4E52-80BA-2FA23B341B4A}" type="presOf" srcId="{242D0EA7-C721-4E25-B06B-1260E94764BE}" destId="{2797D54B-79A7-4933-A3B3-1DE5DC2AFCC8}" srcOrd="0" destOrd="0" presId="urn:microsoft.com/office/officeart/2005/8/layout/chevron2"/>
    <dgm:cxn modelId="{C6FB6EBD-85A6-4169-AA4F-FE5ED46B93A8}" type="presOf" srcId="{F337C93D-A42F-4692-9171-9438B13EE270}" destId="{2412C137-DD08-44EF-9FB1-687CFEC623A7}" srcOrd="0" destOrd="0" presId="urn:microsoft.com/office/officeart/2005/8/layout/chevron2"/>
    <dgm:cxn modelId="{94BAAF5D-ED56-403F-A77B-FA29787D4E9A}" srcId="{C0B19A62-5786-447B-A72C-AB6714F834EE}" destId="{242D0EA7-C721-4E25-B06B-1260E94764BE}" srcOrd="0" destOrd="0" parTransId="{82481B96-B78C-438B-A21F-A8286EB90C39}" sibTransId="{7F3AB84C-D0DC-468D-9578-67A1BF8BAA2F}"/>
    <dgm:cxn modelId="{58199751-C877-4E75-8FDA-4B8500A60560}" type="presOf" srcId="{4C487101-F206-4574-986C-1DCF1B0FE722}" destId="{477CB0A6-8B74-44DE-867B-54AE9A09C1B4}" srcOrd="0" destOrd="1" presId="urn:microsoft.com/office/officeart/2005/8/layout/chevron2"/>
    <dgm:cxn modelId="{5C94C4E3-0EFA-48FC-9785-D0C719CD8B36}" type="presOf" srcId="{6298854C-1511-46F5-BCA6-8DF25EE8150A}" destId="{2412C137-DD08-44EF-9FB1-687CFEC623A7}" srcOrd="0" destOrd="2" presId="urn:microsoft.com/office/officeart/2005/8/layout/chevron2"/>
    <dgm:cxn modelId="{D805268F-A2C5-4B10-9FC5-0577235334BC}" srcId="{68B66D20-8AD6-41C5-AF62-58C78152DF6F}" destId="{7F4B0E76-0AC0-49FB-9FB9-62CAC5AD1093}" srcOrd="1" destOrd="0" parTransId="{13FCF0C8-6254-4A8F-B983-DE458F62A627}" sibTransId="{2B76C911-7515-460D-B646-36FAD9783D26}"/>
    <dgm:cxn modelId="{BFABC4C6-C273-40D8-8F0E-51F5C13D8D2C}" srcId="{6EB4EBD4-8A6F-44FF-BC3A-97B4204AD225}" destId="{68B66D20-8AD6-41C5-AF62-58C78152DF6F}" srcOrd="0" destOrd="0" parTransId="{690CDD93-4D16-4315-AF81-19C80CCA6411}" sibTransId="{21C24940-2577-4FF4-A5F1-20F4116A0CB7}"/>
    <dgm:cxn modelId="{99459377-6537-4F68-A6D7-F488A91601DB}" type="presOf" srcId="{C82F6571-AAA8-4FD6-8827-9C34F7F71DE8}" destId="{477CB0A6-8B74-44DE-867B-54AE9A09C1B4}" srcOrd="0" destOrd="0" presId="urn:microsoft.com/office/officeart/2005/8/layout/chevron2"/>
    <dgm:cxn modelId="{96CB0054-689C-4A93-A1EA-322411BCBCE9}" srcId="{C0B19A62-5786-447B-A72C-AB6714F834EE}" destId="{9419B751-BA07-4D78-8845-30B09DF5DA47}" srcOrd="2" destOrd="0" parTransId="{C8BB6D36-05E6-4938-B56C-A4394DF59C8D}" sibTransId="{985E0136-4E5C-4C05-B2E6-26513C86E112}"/>
    <dgm:cxn modelId="{075360AB-64AA-4DFD-AF43-1049637562E2}" type="presOf" srcId="{0A28E92B-8DF7-4428-A8E7-6CAB2C705996}" destId="{D6595FE3-82B8-470F-8647-99F328EDE097}" srcOrd="0" destOrd="0" presId="urn:microsoft.com/office/officeart/2005/8/layout/chevron2"/>
    <dgm:cxn modelId="{BC4239EA-C84C-4650-B11E-8EADF555A993}" srcId="{C0B19A62-5786-447B-A72C-AB6714F834EE}" destId="{A9399860-9474-44C5-A848-4E0513887DBB}" srcOrd="1" destOrd="0" parTransId="{9D455C3C-4DE7-47CC-B3A0-AF37631C5C99}" sibTransId="{8F660429-054E-4861-B369-AB037D3CDC51}"/>
    <dgm:cxn modelId="{5FE87596-605D-458C-888A-6B7D0E65E55D}" type="presOf" srcId="{C0B19A62-5786-447B-A72C-AB6714F834EE}" destId="{C9603CD2-48C2-434C-B2BE-90428114736B}" srcOrd="0" destOrd="0" presId="urn:microsoft.com/office/officeart/2005/8/layout/chevron2"/>
    <dgm:cxn modelId="{6CF0DAC0-F074-4E33-ADAF-49BACEBBE418}" type="presParOf" srcId="{1C72D196-1784-4EBB-8E33-227AF086BA92}" destId="{DC83DEC1-2C59-4D5E-9A6D-3A39477F6012}" srcOrd="0" destOrd="0" presId="urn:microsoft.com/office/officeart/2005/8/layout/chevron2"/>
    <dgm:cxn modelId="{FAD1CF28-580B-4459-9735-276C0087D488}" type="presParOf" srcId="{DC83DEC1-2C59-4D5E-9A6D-3A39477F6012}" destId="{DABA3960-46F5-4EED-9EAD-B459BF21C66D}" srcOrd="0" destOrd="0" presId="urn:microsoft.com/office/officeart/2005/8/layout/chevron2"/>
    <dgm:cxn modelId="{81045BF0-E13E-4235-969E-1AC3C401DA90}" type="presParOf" srcId="{DC83DEC1-2C59-4D5E-9A6D-3A39477F6012}" destId="{2412C137-DD08-44EF-9FB1-687CFEC623A7}" srcOrd="1" destOrd="0" presId="urn:microsoft.com/office/officeart/2005/8/layout/chevron2"/>
    <dgm:cxn modelId="{0A5D9EE7-F4F4-4390-80F8-12C3882002C7}" type="presParOf" srcId="{1C72D196-1784-4EBB-8E33-227AF086BA92}" destId="{62A2BDAB-B72C-4DA4-875F-F2F3A0075DF5}" srcOrd="1" destOrd="0" presId="urn:microsoft.com/office/officeart/2005/8/layout/chevron2"/>
    <dgm:cxn modelId="{E81D6E37-6713-4975-B9FD-F23E5C386269}" type="presParOf" srcId="{1C72D196-1784-4EBB-8E33-227AF086BA92}" destId="{ADD37111-FB8D-415B-A059-3446C8D4D94C}" srcOrd="2" destOrd="0" presId="urn:microsoft.com/office/officeart/2005/8/layout/chevron2"/>
    <dgm:cxn modelId="{CEFA7C10-D495-49F7-8053-B026356B59A7}" type="presParOf" srcId="{ADD37111-FB8D-415B-A059-3446C8D4D94C}" destId="{C9603CD2-48C2-434C-B2BE-90428114736B}" srcOrd="0" destOrd="0" presId="urn:microsoft.com/office/officeart/2005/8/layout/chevron2"/>
    <dgm:cxn modelId="{4C829CCF-8117-4641-BD8B-995F79F25C7C}" type="presParOf" srcId="{ADD37111-FB8D-415B-A059-3446C8D4D94C}" destId="{2797D54B-79A7-4933-A3B3-1DE5DC2AFCC8}" srcOrd="1" destOrd="0" presId="urn:microsoft.com/office/officeart/2005/8/layout/chevron2"/>
    <dgm:cxn modelId="{58182DF2-2E38-4278-829D-9862C1979F7B}" type="presParOf" srcId="{1C72D196-1784-4EBB-8E33-227AF086BA92}" destId="{B1913C85-AF4F-4E09-AD0A-972330D194D3}" srcOrd="3" destOrd="0" presId="urn:microsoft.com/office/officeart/2005/8/layout/chevron2"/>
    <dgm:cxn modelId="{A597886F-1056-4437-87E5-9523652864D8}" type="presParOf" srcId="{1C72D196-1784-4EBB-8E33-227AF086BA92}" destId="{B306DA49-2F43-483C-8C61-E7F8A99A3E52}" srcOrd="4" destOrd="0" presId="urn:microsoft.com/office/officeart/2005/8/layout/chevron2"/>
    <dgm:cxn modelId="{8D747151-FD44-49E2-ACD6-0CC66916CEB0}" type="presParOf" srcId="{B306DA49-2F43-483C-8C61-E7F8A99A3E52}" destId="{D6595FE3-82B8-470F-8647-99F328EDE097}" srcOrd="0" destOrd="0" presId="urn:microsoft.com/office/officeart/2005/8/layout/chevron2"/>
    <dgm:cxn modelId="{1830C700-F4FD-445D-A0C6-2001D00C988F}" type="presParOf" srcId="{B306DA49-2F43-483C-8C61-E7F8A99A3E52}" destId="{477CB0A6-8B74-44DE-867B-54AE9A09C1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E2688-EB92-4F2E-A4CE-205C2FC6B7F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1504F-14F5-4F2E-B19E-3F5FE264DBA4}">
      <dgm:prSet phldrT="[Text]"/>
      <dgm:spPr/>
      <dgm:t>
        <a:bodyPr/>
        <a:lstStyle/>
        <a:p>
          <a:r>
            <a:rPr lang="en-GB" dirty="0"/>
            <a:t>productive</a:t>
          </a:r>
          <a:endParaRPr lang="en-US" dirty="0"/>
        </a:p>
      </dgm:t>
    </dgm:pt>
    <dgm:pt modelId="{421CAADB-2BD8-47AF-83AD-41AB2FAF5C6F}" type="parTrans" cxnId="{709AE7C3-9FE2-45A1-833C-73C2A16FA53A}">
      <dgm:prSet/>
      <dgm:spPr/>
      <dgm:t>
        <a:bodyPr/>
        <a:lstStyle/>
        <a:p>
          <a:endParaRPr lang="en-US"/>
        </a:p>
      </dgm:t>
    </dgm:pt>
    <dgm:pt modelId="{B23206CB-50FC-4D2F-B962-494023BB5186}" type="sibTrans" cxnId="{709AE7C3-9FE2-45A1-833C-73C2A16FA53A}">
      <dgm:prSet/>
      <dgm:spPr/>
      <dgm:t>
        <a:bodyPr/>
        <a:lstStyle/>
        <a:p>
          <a:endParaRPr lang="en-US"/>
        </a:p>
      </dgm:t>
    </dgm:pt>
    <dgm:pt modelId="{ED63E25C-51F4-4A8A-B714-31F7CA4EF0F6}">
      <dgm:prSet phldrT="[Text]"/>
      <dgm:spPr/>
      <dgm:t>
        <a:bodyPr/>
        <a:lstStyle/>
        <a:p>
          <a:r>
            <a:rPr lang="en-GB" dirty="0"/>
            <a:t>English language lessons</a:t>
          </a:r>
          <a:endParaRPr lang="en-US" dirty="0"/>
        </a:p>
      </dgm:t>
    </dgm:pt>
    <dgm:pt modelId="{6978E3CC-51BE-4CB6-BD41-B31AEEC139C8}" type="parTrans" cxnId="{C5F2DA7C-995E-4DEE-A36F-1003CAB4CE78}">
      <dgm:prSet/>
      <dgm:spPr/>
      <dgm:t>
        <a:bodyPr/>
        <a:lstStyle/>
        <a:p>
          <a:endParaRPr lang="en-US"/>
        </a:p>
      </dgm:t>
    </dgm:pt>
    <dgm:pt modelId="{02FB2BC8-B420-4033-823A-4F30177EFD79}" type="sibTrans" cxnId="{C5F2DA7C-995E-4DEE-A36F-1003CAB4CE78}">
      <dgm:prSet/>
      <dgm:spPr/>
      <dgm:t>
        <a:bodyPr/>
        <a:lstStyle/>
        <a:p>
          <a:endParaRPr lang="en-US"/>
        </a:p>
      </dgm:t>
    </dgm:pt>
    <dgm:pt modelId="{768EBE2B-0E20-4A29-801D-0E618FF9D3F0}">
      <dgm:prSet phldrT="[Text]"/>
      <dgm:spPr/>
      <dgm:t>
        <a:bodyPr/>
        <a:lstStyle/>
        <a:p>
          <a:r>
            <a:rPr lang="en-GB" dirty="0"/>
            <a:t>Classes and education</a:t>
          </a:r>
          <a:endParaRPr lang="en-US" dirty="0"/>
        </a:p>
      </dgm:t>
    </dgm:pt>
    <dgm:pt modelId="{A29148DB-8889-4868-9B7C-2ADFF690A8AD}" type="parTrans" cxnId="{F3375C3B-94D1-4F00-AE9D-F347C9EE325B}">
      <dgm:prSet/>
      <dgm:spPr/>
      <dgm:t>
        <a:bodyPr/>
        <a:lstStyle/>
        <a:p>
          <a:endParaRPr lang="en-US"/>
        </a:p>
      </dgm:t>
    </dgm:pt>
    <dgm:pt modelId="{D372C7DA-CFE5-4839-BF1B-711BF9D9AF6F}" type="sibTrans" cxnId="{F3375C3B-94D1-4F00-AE9D-F347C9EE325B}">
      <dgm:prSet/>
      <dgm:spPr/>
      <dgm:t>
        <a:bodyPr/>
        <a:lstStyle/>
        <a:p>
          <a:endParaRPr lang="en-US"/>
        </a:p>
      </dgm:t>
    </dgm:pt>
    <dgm:pt modelId="{0D0FDB31-8F59-43B3-BD03-2384C8FEE9EA}">
      <dgm:prSet phldrT="[Text]"/>
      <dgm:spPr/>
      <dgm:t>
        <a:bodyPr/>
        <a:lstStyle/>
        <a:p>
          <a:r>
            <a:rPr lang="en-GB" dirty="0"/>
            <a:t>Self care</a:t>
          </a:r>
          <a:endParaRPr lang="en-US" dirty="0"/>
        </a:p>
      </dgm:t>
    </dgm:pt>
    <dgm:pt modelId="{01222188-2034-4213-81C2-E0132D8FDD47}" type="parTrans" cxnId="{85F0B39B-7C94-4AA4-B908-53C2F5BE0F7A}">
      <dgm:prSet/>
      <dgm:spPr/>
      <dgm:t>
        <a:bodyPr/>
        <a:lstStyle/>
        <a:p>
          <a:endParaRPr lang="en-US"/>
        </a:p>
      </dgm:t>
    </dgm:pt>
    <dgm:pt modelId="{D205903C-0638-4C97-B58A-7EBA1179057D}" type="sibTrans" cxnId="{85F0B39B-7C94-4AA4-B908-53C2F5BE0F7A}">
      <dgm:prSet/>
      <dgm:spPr/>
      <dgm:t>
        <a:bodyPr/>
        <a:lstStyle/>
        <a:p>
          <a:endParaRPr lang="en-US"/>
        </a:p>
      </dgm:t>
    </dgm:pt>
    <dgm:pt modelId="{A9007E16-F23B-46D4-A80B-425AC33CAE63}">
      <dgm:prSet phldrT="[Text]"/>
      <dgm:spPr/>
      <dgm:t>
        <a:bodyPr/>
        <a:lstStyle/>
        <a:p>
          <a:r>
            <a:rPr lang="en-GB" dirty="0"/>
            <a:t>Food banks</a:t>
          </a:r>
          <a:endParaRPr lang="en-US" dirty="0"/>
        </a:p>
      </dgm:t>
    </dgm:pt>
    <dgm:pt modelId="{C42DA5CA-E38A-4F4E-9D8F-205562F3F098}" type="parTrans" cxnId="{B4A2566A-C03B-4EDE-8A4A-68420BA2B8A7}">
      <dgm:prSet/>
      <dgm:spPr/>
      <dgm:t>
        <a:bodyPr/>
        <a:lstStyle/>
        <a:p>
          <a:endParaRPr lang="en-US"/>
        </a:p>
      </dgm:t>
    </dgm:pt>
    <dgm:pt modelId="{59BB009A-78DA-4CBE-9A5A-09610131BD4A}" type="sibTrans" cxnId="{B4A2566A-C03B-4EDE-8A4A-68420BA2B8A7}">
      <dgm:prSet/>
      <dgm:spPr/>
      <dgm:t>
        <a:bodyPr/>
        <a:lstStyle/>
        <a:p>
          <a:endParaRPr lang="en-US"/>
        </a:p>
      </dgm:t>
    </dgm:pt>
    <dgm:pt modelId="{593F9D77-A932-4B11-B31D-15DD3093CE95}">
      <dgm:prSet phldrT="[Text]"/>
      <dgm:spPr/>
      <dgm:t>
        <a:bodyPr/>
        <a:lstStyle/>
        <a:p>
          <a:r>
            <a:rPr lang="en-GB" dirty="0"/>
            <a:t>Advice and support</a:t>
          </a:r>
          <a:endParaRPr lang="en-US" dirty="0"/>
        </a:p>
      </dgm:t>
    </dgm:pt>
    <dgm:pt modelId="{73F05023-5E5A-4D1E-AB25-E7CCBA6B8D3F}" type="parTrans" cxnId="{17A0DFD2-F8F9-4BCB-9D88-287E2D5512E4}">
      <dgm:prSet/>
      <dgm:spPr/>
      <dgm:t>
        <a:bodyPr/>
        <a:lstStyle/>
        <a:p>
          <a:endParaRPr lang="en-US"/>
        </a:p>
      </dgm:t>
    </dgm:pt>
    <dgm:pt modelId="{06431AB3-E2BC-45AC-89FE-823F564465B9}" type="sibTrans" cxnId="{17A0DFD2-F8F9-4BCB-9D88-287E2D5512E4}">
      <dgm:prSet/>
      <dgm:spPr/>
      <dgm:t>
        <a:bodyPr/>
        <a:lstStyle/>
        <a:p>
          <a:endParaRPr lang="en-US"/>
        </a:p>
      </dgm:t>
    </dgm:pt>
    <dgm:pt modelId="{7D79D1FE-E207-46CE-A329-E31DAC6E1CC8}">
      <dgm:prSet phldrT="[Text]"/>
      <dgm:spPr/>
      <dgm:t>
        <a:bodyPr/>
        <a:lstStyle/>
        <a:p>
          <a:r>
            <a:rPr lang="en-GB" dirty="0"/>
            <a:t>Leisure</a:t>
          </a:r>
          <a:endParaRPr lang="en-US" dirty="0"/>
        </a:p>
      </dgm:t>
    </dgm:pt>
    <dgm:pt modelId="{1065C752-EBE1-4D92-8D90-6381A39F313C}" type="parTrans" cxnId="{D7CEE431-C33E-464E-BFA5-B8BF9124DA73}">
      <dgm:prSet/>
      <dgm:spPr/>
      <dgm:t>
        <a:bodyPr/>
        <a:lstStyle/>
        <a:p>
          <a:endParaRPr lang="en-US"/>
        </a:p>
      </dgm:t>
    </dgm:pt>
    <dgm:pt modelId="{61B50E0D-6B76-4880-922B-FEAEB1F946CB}" type="sibTrans" cxnId="{D7CEE431-C33E-464E-BFA5-B8BF9124DA73}">
      <dgm:prSet/>
      <dgm:spPr/>
      <dgm:t>
        <a:bodyPr/>
        <a:lstStyle/>
        <a:p>
          <a:endParaRPr lang="en-US"/>
        </a:p>
      </dgm:t>
    </dgm:pt>
    <dgm:pt modelId="{07001899-E3E6-4712-8552-A2CAFACCD44A}">
      <dgm:prSet phldrT="[Text]"/>
      <dgm:spPr/>
      <dgm:t>
        <a:bodyPr/>
        <a:lstStyle/>
        <a:p>
          <a:r>
            <a:rPr lang="en-GB" dirty="0"/>
            <a:t>Free events- sports, family, leisure</a:t>
          </a:r>
          <a:endParaRPr lang="en-US" dirty="0"/>
        </a:p>
      </dgm:t>
    </dgm:pt>
    <dgm:pt modelId="{77C5DE10-D24D-42BB-9CAB-AC106B94BD78}" type="parTrans" cxnId="{BF926D9A-909A-4A90-821A-C6EC01D67105}">
      <dgm:prSet/>
      <dgm:spPr/>
      <dgm:t>
        <a:bodyPr/>
        <a:lstStyle/>
        <a:p>
          <a:endParaRPr lang="en-US"/>
        </a:p>
      </dgm:t>
    </dgm:pt>
    <dgm:pt modelId="{FA73AF68-133A-4780-AAE8-96609E984619}" type="sibTrans" cxnId="{BF926D9A-909A-4A90-821A-C6EC01D67105}">
      <dgm:prSet/>
      <dgm:spPr/>
      <dgm:t>
        <a:bodyPr/>
        <a:lstStyle/>
        <a:p>
          <a:endParaRPr lang="en-US"/>
        </a:p>
      </dgm:t>
    </dgm:pt>
    <dgm:pt modelId="{43A69FFB-D100-4785-9D21-9CC4A71A2CBE}">
      <dgm:prSet phldrT="[Text]"/>
      <dgm:spPr/>
      <dgm:t>
        <a:bodyPr/>
        <a:lstStyle/>
        <a:p>
          <a:r>
            <a:rPr lang="en-GB" dirty="0"/>
            <a:t>Libraries </a:t>
          </a:r>
          <a:endParaRPr lang="en-US" dirty="0"/>
        </a:p>
      </dgm:t>
    </dgm:pt>
    <dgm:pt modelId="{A581505A-7286-4FB3-A588-9369AD021425}" type="parTrans" cxnId="{6587701D-7B66-410E-9356-09B1C2A6DA40}">
      <dgm:prSet/>
      <dgm:spPr/>
      <dgm:t>
        <a:bodyPr/>
        <a:lstStyle/>
        <a:p>
          <a:endParaRPr lang="en-US"/>
        </a:p>
      </dgm:t>
    </dgm:pt>
    <dgm:pt modelId="{5D71F940-0D60-43AB-B3D7-A1DF8A0CEB1F}" type="sibTrans" cxnId="{6587701D-7B66-410E-9356-09B1C2A6DA40}">
      <dgm:prSet/>
      <dgm:spPr/>
      <dgm:t>
        <a:bodyPr/>
        <a:lstStyle/>
        <a:p>
          <a:endParaRPr lang="en-US"/>
        </a:p>
      </dgm:t>
    </dgm:pt>
    <dgm:pt modelId="{B80C0BFB-1555-4635-AD58-F3C1DD45FC8C}">
      <dgm:prSet phldrT="[Text]"/>
      <dgm:spPr/>
      <dgm:t>
        <a:bodyPr/>
        <a:lstStyle/>
        <a:p>
          <a:r>
            <a:rPr lang="en-GB" dirty="0"/>
            <a:t>Volunteering opportunities</a:t>
          </a:r>
          <a:endParaRPr lang="en-US" dirty="0"/>
        </a:p>
      </dgm:t>
    </dgm:pt>
    <dgm:pt modelId="{8CBF6B9B-F93B-4A3E-BA7E-EB0BED632AC7}" type="parTrans" cxnId="{8386E1E3-B69A-4BB1-8BE6-92DE07478520}">
      <dgm:prSet/>
      <dgm:spPr/>
    </dgm:pt>
    <dgm:pt modelId="{4CEF9946-20EB-4829-9D03-791611AAFB49}" type="sibTrans" cxnId="{8386E1E3-B69A-4BB1-8BE6-92DE07478520}">
      <dgm:prSet/>
      <dgm:spPr/>
    </dgm:pt>
    <dgm:pt modelId="{6BD4B123-F59E-4625-81BE-64E73C3C5E84}">
      <dgm:prSet phldrT="[Text]"/>
      <dgm:spPr/>
      <dgm:t>
        <a:bodyPr/>
        <a:lstStyle/>
        <a:p>
          <a:r>
            <a:rPr lang="en-GB" dirty="0"/>
            <a:t>Drop-ins</a:t>
          </a:r>
          <a:endParaRPr lang="en-US" dirty="0"/>
        </a:p>
      </dgm:t>
    </dgm:pt>
    <dgm:pt modelId="{4FEB3ABC-7E4B-41CA-AF51-B6159E41DEA1}" type="parTrans" cxnId="{9D6E797E-2741-42F9-8E9D-FFE0E54917EF}">
      <dgm:prSet/>
      <dgm:spPr/>
    </dgm:pt>
    <dgm:pt modelId="{1818B0EB-FA7A-479B-85CA-949A3C80800D}" type="sibTrans" cxnId="{9D6E797E-2741-42F9-8E9D-FFE0E54917EF}">
      <dgm:prSet/>
      <dgm:spPr/>
    </dgm:pt>
    <dgm:pt modelId="{5A833C83-6468-4B39-95D9-CE296EA30DC1}">
      <dgm:prSet phldrT="[Text]"/>
      <dgm:spPr/>
      <dgm:t>
        <a:bodyPr/>
        <a:lstStyle/>
        <a:p>
          <a:r>
            <a:rPr lang="en-GB" dirty="0"/>
            <a:t>Respite breaks</a:t>
          </a:r>
          <a:endParaRPr lang="en-US" dirty="0"/>
        </a:p>
      </dgm:t>
    </dgm:pt>
    <dgm:pt modelId="{B6CF16BC-5745-445A-A731-A69FD51B1242}" type="parTrans" cxnId="{8EDB80B3-D956-45D2-A774-03273282B632}">
      <dgm:prSet/>
      <dgm:spPr/>
    </dgm:pt>
    <dgm:pt modelId="{969A751A-F216-48D6-9F06-FB6E606E32E8}" type="sibTrans" cxnId="{8EDB80B3-D956-45D2-A774-03273282B632}">
      <dgm:prSet/>
      <dgm:spPr/>
    </dgm:pt>
    <dgm:pt modelId="{201A07E3-0B1E-4752-9651-D4D483F3B159}" type="pres">
      <dgm:prSet presAssocID="{806E2688-EB92-4F2E-A4CE-205C2FC6B7F2}" presName="linearFlow" presStyleCnt="0">
        <dgm:presLayoutVars>
          <dgm:dir/>
          <dgm:animLvl val="lvl"/>
          <dgm:resizeHandles val="exact"/>
        </dgm:presLayoutVars>
      </dgm:prSet>
      <dgm:spPr/>
    </dgm:pt>
    <dgm:pt modelId="{E6A04367-D84E-4A4B-8F20-055A6535FDEC}" type="pres">
      <dgm:prSet presAssocID="{9421504F-14F5-4F2E-B19E-3F5FE264DBA4}" presName="composite" presStyleCnt="0"/>
      <dgm:spPr/>
    </dgm:pt>
    <dgm:pt modelId="{0C794C31-44E2-44D2-8783-E1BF211C00DC}" type="pres">
      <dgm:prSet presAssocID="{9421504F-14F5-4F2E-B19E-3F5FE264DBA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D439E5-8ADE-404F-85A8-BA3D1C55A9F6}" type="pres">
      <dgm:prSet presAssocID="{9421504F-14F5-4F2E-B19E-3F5FE264DBA4}" presName="descendantText" presStyleLbl="alignAcc1" presStyleIdx="0" presStyleCnt="3">
        <dgm:presLayoutVars>
          <dgm:bulletEnabled val="1"/>
        </dgm:presLayoutVars>
      </dgm:prSet>
      <dgm:spPr/>
    </dgm:pt>
    <dgm:pt modelId="{2309BD00-7F95-4123-9F00-F3A29B1E7C3D}" type="pres">
      <dgm:prSet presAssocID="{B23206CB-50FC-4D2F-B962-494023BB5186}" presName="sp" presStyleCnt="0"/>
      <dgm:spPr/>
    </dgm:pt>
    <dgm:pt modelId="{8EDE7224-9CF6-4ED6-97AC-A53571452B65}" type="pres">
      <dgm:prSet presAssocID="{0D0FDB31-8F59-43B3-BD03-2384C8FEE9EA}" presName="composite" presStyleCnt="0"/>
      <dgm:spPr/>
    </dgm:pt>
    <dgm:pt modelId="{275CDB00-D60E-42A8-83B1-5A3C2541ADDC}" type="pres">
      <dgm:prSet presAssocID="{0D0FDB31-8F59-43B3-BD03-2384C8FEE9E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C3F6BF9-F0C7-47B3-8877-D1332B3878D2}" type="pres">
      <dgm:prSet presAssocID="{0D0FDB31-8F59-43B3-BD03-2384C8FEE9EA}" presName="descendantText" presStyleLbl="alignAcc1" presStyleIdx="1" presStyleCnt="3">
        <dgm:presLayoutVars>
          <dgm:bulletEnabled val="1"/>
        </dgm:presLayoutVars>
      </dgm:prSet>
      <dgm:spPr/>
    </dgm:pt>
    <dgm:pt modelId="{60B91963-6073-466B-A26E-E9AE8260C777}" type="pres">
      <dgm:prSet presAssocID="{D205903C-0638-4C97-B58A-7EBA1179057D}" presName="sp" presStyleCnt="0"/>
      <dgm:spPr/>
    </dgm:pt>
    <dgm:pt modelId="{64DF6225-1A45-4544-B256-4FA4B7DA9A34}" type="pres">
      <dgm:prSet presAssocID="{7D79D1FE-E207-46CE-A329-E31DAC6E1CC8}" presName="composite" presStyleCnt="0"/>
      <dgm:spPr/>
    </dgm:pt>
    <dgm:pt modelId="{D58DC699-6427-4368-96F3-3FD73EC06DA6}" type="pres">
      <dgm:prSet presAssocID="{7D79D1FE-E207-46CE-A329-E31DAC6E1CC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53761D7-63FD-4010-8E98-1637062F6650}" type="pres">
      <dgm:prSet presAssocID="{7D79D1FE-E207-46CE-A329-E31DAC6E1CC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3375C3B-94D1-4F00-AE9D-F347C9EE325B}" srcId="{9421504F-14F5-4F2E-B19E-3F5FE264DBA4}" destId="{768EBE2B-0E20-4A29-801D-0E618FF9D3F0}" srcOrd="2" destOrd="0" parTransId="{A29148DB-8889-4868-9B7C-2ADFF690A8AD}" sibTransId="{D372C7DA-CFE5-4839-BF1B-711BF9D9AF6F}"/>
    <dgm:cxn modelId="{B5CBDEB2-06A5-497E-AB73-9E1FC64C9BCC}" type="presOf" srcId="{5A833C83-6468-4B39-95D9-CE296EA30DC1}" destId="{F53761D7-63FD-4010-8E98-1637062F6650}" srcOrd="0" destOrd="2" presId="urn:microsoft.com/office/officeart/2005/8/layout/chevron2"/>
    <dgm:cxn modelId="{B4A2566A-C03B-4EDE-8A4A-68420BA2B8A7}" srcId="{0D0FDB31-8F59-43B3-BD03-2384C8FEE9EA}" destId="{A9007E16-F23B-46D4-A80B-425AC33CAE63}" srcOrd="0" destOrd="0" parTransId="{C42DA5CA-E38A-4F4E-9D8F-205562F3F098}" sibTransId="{59BB009A-78DA-4CBE-9A5A-09610131BD4A}"/>
    <dgm:cxn modelId="{1249D164-B1E2-4AE1-A944-752B0C2E2263}" type="presOf" srcId="{6BD4B123-F59E-4625-81BE-64E73C3C5E84}" destId="{8C3F6BF9-F0C7-47B3-8877-D1332B3878D2}" srcOrd="0" destOrd="1" presId="urn:microsoft.com/office/officeart/2005/8/layout/chevron2"/>
    <dgm:cxn modelId="{17A0DFD2-F8F9-4BCB-9D88-287E2D5512E4}" srcId="{0D0FDB31-8F59-43B3-BD03-2384C8FEE9EA}" destId="{593F9D77-A932-4B11-B31D-15DD3093CE95}" srcOrd="2" destOrd="0" parTransId="{73F05023-5E5A-4D1E-AB25-E7CCBA6B8D3F}" sibTransId="{06431AB3-E2BC-45AC-89FE-823F564465B9}"/>
    <dgm:cxn modelId="{8EDB80B3-D956-45D2-A774-03273282B632}" srcId="{7D79D1FE-E207-46CE-A329-E31DAC6E1CC8}" destId="{5A833C83-6468-4B39-95D9-CE296EA30DC1}" srcOrd="2" destOrd="0" parTransId="{B6CF16BC-5745-445A-A731-A69FD51B1242}" sibTransId="{969A751A-F216-48D6-9F06-FB6E606E32E8}"/>
    <dgm:cxn modelId="{CC2EFE75-AC6B-4A7D-AFD4-3AD07D3A8CA6}" type="presOf" srcId="{768EBE2B-0E20-4A29-801D-0E618FF9D3F0}" destId="{1FD439E5-8ADE-404F-85A8-BA3D1C55A9F6}" srcOrd="0" destOrd="2" presId="urn:microsoft.com/office/officeart/2005/8/layout/chevron2"/>
    <dgm:cxn modelId="{6587701D-7B66-410E-9356-09B1C2A6DA40}" srcId="{7D79D1FE-E207-46CE-A329-E31DAC6E1CC8}" destId="{43A69FFB-D100-4785-9D21-9CC4A71A2CBE}" srcOrd="1" destOrd="0" parTransId="{A581505A-7286-4FB3-A588-9369AD021425}" sibTransId="{5D71F940-0D60-43AB-B3D7-A1DF8A0CEB1F}"/>
    <dgm:cxn modelId="{F64C28CF-23D3-4AA4-B5B9-957D3F549ECD}" type="presOf" srcId="{43A69FFB-D100-4785-9D21-9CC4A71A2CBE}" destId="{F53761D7-63FD-4010-8E98-1637062F6650}" srcOrd="0" destOrd="1" presId="urn:microsoft.com/office/officeart/2005/8/layout/chevron2"/>
    <dgm:cxn modelId="{3323E2D8-F4C4-4DD9-A2D5-57591D8BFDEC}" type="presOf" srcId="{9421504F-14F5-4F2E-B19E-3F5FE264DBA4}" destId="{0C794C31-44E2-44D2-8783-E1BF211C00DC}" srcOrd="0" destOrd="0" presId="urn:microsoft.com/office/officeart/2005/8/layout/chevron2"/>
    <dgm:cxn modelId="{709AE7C3-9FE2-45A1-833C-73C2A16FA53A}" srcId="{806E2688-EB92-4F2E-A4CE-205C2FC6B7F2}" destId="{9421504F-14F5-4F2E-B19E-3F5FE264DBA4}" srcOrd="0" destOrd="0" parTransId="{421CAADB-2BD8-47AF-83AD-41AB2FAF5C6F}" sibTransId="{B23206CB-50FC-4D2F-B962-494023BB5186}"/>
    <dgm:cxn modelId="{85C443D5-F33A-4D48-80CC-F17EADB810C5}" type="presOf" srcId="{07001899-E3E6-4712-8552-A2CAFACCD44A}" destId="{F53761D7-63FD-4010-8E98-1637062F6650}" srcOrd="0" destOrd="0" presId="urn:microsoft.com/office/officeart/2005/8/layout/chevron2"/>
    <dgm:cxn modelId="{0BE59E93-297E-45A1-9BBE-D85910437125}" type="presOf" srcId="{B80C0BFB-1555-4635-AD58-F3C1DD45FC8C}" destId="{1FD439E5-8ADE-404F-85A8-BA3D1C55A9F6}" srcOrd="0" destOrd="1" presId="urn:microsoft.com/office/officeart/2005/8/layout/chevron2"/>
    <dgm:cxn modelId="{9D6E797E-2741-42F9-8E9D-FFE0E54917EF}" srcId="{0D0FDB31-8F59-43B3-BD03-2384C8FEE9EA}" destId="{6BD4B123-F59E-4625-81BE-64E73C3C5E84}" srcOrd="1" destOrd="0" parTransId="{4FEB3ABC-7E4B-41CA-AF51-B6159E41DEA1}" sibTransId="{1818B0EB-FA7A-479B-85CA-949A3C80800D}"/>
    <dgm:cxn modelId="{8B4A0AD0-DE90-4361-A990-F1F9813381CE}" type="presOf" srcId="{593F9D77-A932-4B11-B31D-15DD3093CE95}" destId="{8C3F6BF9-F0C7-47B3-8877-D1332B3878D2}" srcOrd="0" destOrd="2" presId="urn:microsoft.com/office/officeart/2005/8/layout/chevron2"/>
    <dgm:cxn modelId="{BF926D9A-909A-4A90-821A-C6EC01D67105}" srcId="{7D79D1FE-E207-46CE-A329-E31DAC6E1CC8}" destId="{07001899-E3E6-4712-8552-A2CAFACCD44A}" srcOrd="0" destOrd="0" parTransId="{77C5DE10-D24D-42BB-9CAB-AC106B94BD78}" sibTransId="{FA73AF68-133A-4780-AAE8-96609E984619}"/>
    <dgm:cxn modelId="{12335256-5060-42C3-A2F0-CF19CEFE4D80}" type="presOf" srcId="{7D79D1FE-E207-46CE-A329-E31DAC6E1CC8}" destId="{D58DC699-6427-4368-96F3-3FD73EC06DA6}" srcOrd="0" destOrd="0" presId="urn:microsoft.com/office/officeart/2005/8/layout/chevron2"/>
    <dgm:cxn modelId="{C5F2DA7C-995E-4DEE-A36F-1003CAB4CE78}" srcId="{9421504F-14F5-4F2E-B19E-3F5FE264DBA4}" destId="{ED63E25C-51F4-4A8A-B714-31F7CA4EF0F6}" srcOrd="0" destOrd="0" parTransId="{6978E3CC-51BE-4CB6-BD41-B31AEEC139C8}" sibTransId="{02FB2BC8-B420-4033-823A-4F30177EFD79}"/>
    <dgm:cxn modelId="{AB900207-709A-4B75-9976-99BA1F0110C2}" type="presOf" srcId="{806E2688-EB92-4F2E-A4CE-205C2FC6B7F2}" destId="{201A07E3-0B1E-4752-9651-D4D483F3B159}" srcOrd="0" destOrd="0" presId="urn:microsoft.com/office/officeart/2005/8/layout/chevron2"/>
    <dgm:cxn modelId="{D7CEE431-C33E-464E-BFA5-B8BF9124DA73}" srcId="{806E2688-EB92-4F2E-A4CE-205C2FC6B7F2}" destId="{7D79D1FE-E207-46CE-A329-E31DAC6E1CC8}" srcOrd="2" destOrd="0" parTransId="{1065C752-EBE1-4D92-8D90-6381A39F313C}" sibTransId="{61B50E0D-6B76-4880-922B-FEAEB1F946CB}"/>
    <dgm:cxn modelId="{5323D21F-2155-4635-8737-F5862B502398}" type="presOf" srcId="{A9007E16-F23B-46D4-A80B-425AC33CAE63}" destId="{8C3F6BF9-F0C7-47B3-8877-D1332B3878D2}" srcOrd="0" destOrd="0" presId="urn:microsoft.com/office/officeart/2005/8/layout/chevron2"/>
    <dgm:cxn modelId="{4C22862B-5634-44EC-88F5-2BE0790BBADF}" type="presOf" srcId="{ED63E25C-51F4-4A8A-B714-31F7CA4EF0F6}" destId="{1FD439E5-8ADE-404F-85A8-BA3D1C55A9F6}" srcOrd="0" destOrd="0" presId="urn:microsoft.com/office/officeart/2005/8/layout/chevron2"/>
    <dgm:cxn modelId="{6CF55D6A-B3F9-4899-A7D4-F5A9F3C1B02C}" type="presOf" srcId="{0D0FDB31-8F59-43B3-BD03-2384C8FEE9EA}" destId="{275CDB00-D60E-42A8-83B1-5A3C2541ADDC}" srcOrd="0" destOrd="0" presId="urn:microsoft.com/office/officeart/2005/8/layout/chevron2"/>
    <dgm:cxn modelId="{85F0B39B-7C94-4AA4-B908-53C2F5BE0F7A}" srcId="{806E2688-EB92-4F2E-A4CE-205C2FC6B7F2}" destId="{0D0FDB31-8F59-43B3-BD03-2384C8FEE9EA}" srcOrd="1" destOrd="0" parTransId="{01222188-2034-4213-81C2-E0132D8FDD47}" sibTransId="{D205903C-0638-4C97-B58A-7EBA1179057D}"/>
    <dgm:cxn modelId="{8386E1E3-B69A-4BB1-8BE6-92DE07478520}" srcId="{9421504F-14F5-4F2E-B19E-3F5FE264DBA4}" destId="{B80C0BFB-1555-4635-AD58-F3C1DD45FC8C}" srcOrd="1" destOrd="0" parTransId="{8CBF6B9B-F93B-4A3E-BA7E-EB0BED632AC7}" sibTransId="{4CEF9946-20EB-4829-9D03-791611AAFB49}"/>
    <dgm:cxn modelId="{CEF73B54-2340-42F2-A24C-2FC7AB19C2C1}" type="presParOf" srcId="{201A07E3-0B1E-4752-9651-D4D483F3B159}" destId="{E6A04367-D84E-4A4B-8F20-055A6535FDEC}" srcOrd="0" destOrd="0" presId="urn:microsoft.com/office/officeart/2005/8/layout/chevron2"/>
    <dgm:cxn modelId="{DA7813B5-1031-4999-8AF2-F1AE7C09EF63}" type="presParOf" srcId="{E6A04367-D84E-4A4B-8F20-055A6535FDEC}" destId="{0C794C31-44E2-44D2-8783-E1BF211C00DC}" srcOrd="0" destOrd="0" presId="urn:microsoft.com/office/officeart/2005/8/layout/chevron2"/>
    <dgm:cxn modelId="{5015C864-DB18-400C-BDAA-8DEFA44A86B5}" type="presParOf" srcId="{E6A04367-D84E-4A4B-8F20-055A6535FDEC}" destId="{1FD439E5-8ADE-404F-85A8-BA3D1C55A9F6}" srcOrd="1" destOrd="0" presId="urn:microsoft.com/office/officeart/2005/8/layout/chevron2"/>
    <dgm:cxn modelId="{9A9216C3-EC98-4BB3-AF83-E53B2C9860E8}" type="presParOf" srcId="{201A07E3-0B1E-4752-9651-D4D483F3B159}" destId="{2309BD00-7F95-4123-9F00-F3A29B1E7C3D}" srcOrd="1" destOrd="0" presId="urn:microsoft.com/office/officeart/2005/8/layout/chevron2"/>
    <dgm:cxn modelId="{32A89E4E-14F3-464E-9919-6874469307B7}" type="presParOf" srcId="{201A07E3-0B1E-4752-9651-D4D483F3B159}" destId="{8EDE7224-9CF6-4ED6-97AC-A53571452B65}" srcOrd="2" destOrd="0" presId="urn:microsoft.com/office/officeart/2005/8/layout/chevron2"/>
    <dgm:cxn modelId="{C3D22665-2E80-4978-9C43-9278010DA3F4}" type="presParOf" srcId="{8EDE7224-9CF6-4ED6-97AC-A53571452B65}" destId="{275CDB00-D60E-42A8-83B1-5A3C2541ADDC}" srcOrd="0" destOrd="0" presId="urn:microsoft.com/office/officeart/2005/8/layout/chevron2"/>
    <dgm:cxn modelId="{AF0267A6-4389-46DF-804B-6BA5A245844A}" type="presParOf" srcId="{8EDE7224-9CF6-4ED6-97AC-A53571452B65}" destId="{8C3F6BF9-F0C7-47B3-8877-D1332B3878D2}" srcOrd="1" destOrd="0" presId="urn:microsoft.com/office/officeart/2005/8/layout/chevron2"/>
    <dgm:cxn modelId="{55E4BA43-D136-4B12-AF55-151BE5011AE7}" type="presParOf" srcId="{201A07E3-0B1E-4752-9651-D4D483F3B159}" destId="{60B91963-6073-466B-A26E-E9AE8260C777}" srcOrd="3" destOrd="0" presId="urn:microsoft.com/office/officeart/2005/8/layout/chevron2"/>
    <dgm:cxn modelId="{BF22444A-D237-41B5-A706-FEB721EAACD8}" type="presParOf" srcId="{201A07E3-0B1E-4752-9651-D4D483F3B159}" destId="{64DF6225-1A45-4544-B256-4FA4B7DA9A34}" srcOrd="4" destOrd="0" presId="urn:microsoft.com/office/officeart/2005/8/layout/chevron2"/>
    <dgm:cxn modelId="{887BA08A-557E-4F4A-B756-52B9B5396F88}" type="presParOf" srcId="{64DF6225-1A45-4544-B256-4FA4B7DA9A34}" destId="{D58DC699-6427-4368-96F3-3FD73EC06DA6}" srcOrd="0" destOrd="0" presId="urn:microsoft.com/office/officeart/2005/8/layout/chevron2"/>
    <dgm:cxn modelId="{1710CA2E-E692-4626-B2F5-75BA15BBDD4A}" type="presParOf" srcId="{64DF6225-1A45-4544-B256-4FA4B7DA9A34}" destId="{F53761D7-63FD-4010-8E98-1637062F66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A3960-46F5-4EED-9EAD-B459BF21C66D}">
      <dsp:nvSpPr>
        <dsp:cNvPr id="0" name=""/>
        <dsp:cNvSpPr/>
      </dsp:nvSpPr>
      <dsp:spPr>
        <a:xfrm rot="5400000">
          <a:off x="-220680" y="221150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Productive roles</a:t>
          </a:r>
          <a:endParaRPr lang="en-US" sz="1600" kern="1200" dirty="0"/>
        </a:p>
      </dsp:txBody>
      <dsp:txXfrm rot="-5400000">
        <a:off x="1" y="515391"/>
        <a:ext cx="1029841" cy="441360"/>
      </dsp:txXfrm>
    </dsp:sp>
    <dsp:sp modelId="{2412C137-DD08-44EF-9FB1-687CFEC623A7}">
      <dsp:nvSpPr>
        <dsp:cNvPr id="0" name=""/>
        <dsp:cNvSpPr/>
      </dsp:nvSpPr>
      <dsp:spPr>
        <a:xfrm rot="5400000">
          <a:off x="4896911" y="-3866599"/>
          <a:ext cx="956281" cy="8690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Work/ Volunteering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Learning and education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Parenting/ caring</a:t>
          </a:r>
          <a:endParaRPr lang="en-US" sz="2000" kern="1200" dirty="0"/>
        </a:p>
      </dsp:txBody>
      <dsp:txXfrm rot="-5400000">
        <a:off x="1029842" y="47152"/>
        <a:ext cx="8643738" cy="862917"/>
      </dsp:txXfrm>
    </dsp:sp>
    <dsp:sp modelId="{C9603CD2-48C2-434C-B2BE-90428114736B}">
      <dsp:nvSpPr>
        <dsp:cNvPr id="0" name=""/>
        <dsp:cNvSpPr/>
      </dsp:nvSpPr>
      <dsp:spPr>
        <a:xfrm rot="5400000">
          <a:off x="-220680" y="1496441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Self care</a:t>
          </a:r>
          <a:endParaRPr lang="en-US" sz="1600" kern="1200" dirty="0"/>
        </a:p>
      </dsp:txBody>
      <dsp:txXfrm rot="-5400000">
        <a:off x="1" y="1790682"/>
        <a:ext cx="1029841" cy="441360"/>
      </dsp:txXfrm>
    </dsp:sp>
    <dsp:sp modelId="{2797D54B-79A7-4933-A3B3-1DE5DC2AFCC8}">
      <dsp:nvSpPr>
        <dsp:cNvPr id="0" name=""/>
        <dsp:cNvSpPr/>
      </dsp:nvSpPr>
      <dsp:spPr>
        <a:xfrm rot="5400000">
          <a:off x="4896911" y="-2591308"/>
          <a:ext cx="956281" cy="8690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Exercise/ keeping healthy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 Shopping/ cooking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Washing, getting dressed</a:t>
          </a:r>
          <a:endParaRPr lang="en-US" sz="2000" kern="1200" dirty="0"/>
        </a:p>
      </dsp:txBody>
      <dsp:txXfrm rot="-5400000">
        <a:off x="1029842" y="1322443"/>
        <a:ext cx="8643738" cy="862917"/>
      </dsp:txXfrm>
    </dsp:sp>
    <dsp:sp modelId="{D6595FE3-82B8-470F-8647-99F328EDE097}">
      <dsp:nvSpPr>
        <dsp:cNvPr id="0" name=""/>
        <dsp:cNvSpPr/>
      </dsp:nvSpPr>
      <dsp:spPr>
        <a:xfrm rot="5400000">
          <a:off x="-220680" y="2771733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Leisure</a:t>
          </a:r>
          <a:endParaRPr lang="en-US" sz="1600" kern="1200" dirty="0"/>
        </a:p>
      </dsp:txBody>
      <dsp:txXfrm rot="-5400000">
        <a:off x="1" y="3065974"/>
        <a:ext cx="1029841" cy="441360"/>
      </dsp:txXfrm>
    </dsp:sp>
    <dsp:sp modelId="{477CB0A6-8B74-44DE-867B-54AE9A09C1B4}">
      <dsp:nvSpPr>
        <dsp:cNvPr id="0" name=""/>
        <dsp:cNvSpPr/>
      </dsp:nvSpPr>
      <dsp:spPr>
        <a:xfrm rot="5400000">
          <a:off x="4896911" y="-1316016"/>
          <a:ext cx="956281" cy="8690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Things we do for pleasure or therapeutic benefit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Socialising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Hobbies</a:t>
          </a:r>
          <a:endParaRPr lang="en-US" sz="2000" kern="1200" dirty="0"/>
        </a:p>
      </dsp:txBody>
      <dsp:txXfrm rot="-5400000">
        <a:off x="1029842" y="2597735"/>
        <a:ext cx="8643738" cy="862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94C31-44E2-44D2-8783-E1BF211C00DC}">
      <dsp:nvSpPr>
        <dsp:cNvPr id="0" name=""/>
        <dsp:cNvSpPr/>
      </dsp:nvSpPr>
      <dsp:spPr>
        <a:xfrm rot="5400000">
          <a:off x="-220680" y="221150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productive</a:t>
          </a:r>
          <a:endParaRPr lang="en-US" sz="1900" kern="1200" dirty="0"/>
        </a:p>
      </dsp:txBody>
      <dsp:txXfrm rot="-5400000">
        <a:off x="1" y="515391"/>
        <a:ext cx="1029841" cy="441360"/>
      </dsp:txXfrm>
    </dsp:sp>
    <dsp:sp modelId="{1FD439E5-8ADE-404F-85A8-BA3D1C55A9F6}">
      <dsp:nvSpPr>
        <dsp:cNvPr id="0" name=""/>
        <dsp:cNvSpPr/>
      </dsp:nvSpPr>
      <dsp:spPr>
        <a:xfrm rot="5400000">
          <a:off x="4896911" y="-3866599"/>
          <a:ext cx="956281" cy="8690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English language lessons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Volunteering opportunities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Classes and education</a:t>
          </a:r>
          <a:endParaRPr lang="en-US" sz="2000" kern="1200" dirty="0"/>
        </a:p>
      </dsp:txBody>
      <dsp:txXfrm rot="-5400000">
        <a:off x="1029842" y="47152"/>
        <a:ext cx="8643738" cy="862917"/>
      </dsp:txXfrm>
    </dsp:sp>
    <dsp:sp modelId="{275CDB00-D60E-42A8-83B1-5A3C2541ADDC}">
      <dsp:nvSpPr>
        <dsp:cNvPr id="0" name=""/>
        <dsp:cNvSpPr/>
      </dsp:nvSpPr>
      <dsp:spPr>
        <a:xfrm rot="5400000">
          <a:off x="-220680" y="1496441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Self care</a:t>
          </a:r>
          <a:endParaRPr lang="en-US" sz="1900" kern="1200" dirty="0"/>
        </a:p>
      </dsp:txBody>
      <dsp:txXfrm rot="-5400000">
        <a:off x="1" y="1790682"/>
        <a:ext cx="1029841" cy="441360"/>
      </dsp:txXfrm>
    </dsp:sp>
    <dsp:sp modelId="{8C3F6BF9-F0C7-47B3-8877-D1332B3878D2}">
      <dsp:nvSpPr>
        <dsp:cNvPr id="0" name=""/>
        <dsp:cNvSpPr/>
      </dsp:nvSpPr>
      <dsp:spPr>
        <a:xfrm rot="5400000">
          <a:off x="4896911" y="-2591308"/>
          <a:ext cx="956281" cy="8690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Food banks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Drop-ins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Advice and support</a:t>
          </a:r>
          <a:endParaRPr lang="en-US" sz="2000" kern="1200" dirty="0"/>
        </a:p>
      </dsp:txBody>
      <dsp:txXfrm rot="-5400000">
        <a:off x="1029842" y="1322443"/>
        <a:ext cx="8643738" cy="862917"/>
      </dsp:txXfrm>
    </dsp:sp>
    <dsp:sp modelId="{D58DC699-6427-4368-96F3-3FD73EC06DA6}">
      <dsp:nvSpPr>
        <dsp:cNvPr id="0" name=""/>
        <dsp:cNvSpPr/>
      </dsp:nvSpPr>
      <dsp:spPr>
        <a:xfrm rot="5400000">
          <a:off x="-220680" y="2771733"/>
          <a:ext cx="1471201" cy="1029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Leisure</a:t>
          </a:r>
          <a:endParaRPr lang="en-US" sz="1900" kern="1200" dirty="0"/>
        </a:p>
      </dsp:txBody>
      <dsp:txXfrm rot="-5400000">
        <a:off x="1" y="3065974"/>
        <a:ext cx="1029841" cy="441360"/>
      </dsp:txXfrm>
    </dsp:sp>
    <dsp:sp modelId="{F53761D7-63FD-4010-8E98-1637062F6650}">
      <dsp:nvSpPr>
        <dsp:cNvPr id="0" name=""/>
        <dsp:cNvSpPr/>
      </dsp:nvSpPr>
      <dsp:spPr>
        <a:xfrm rot="5400000">
          <a:off x="4896911" y="-1316016"/>
          <a:ext cx="956281" cy="8690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Free events- sports, family, leisure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Libraries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Respite breaks</a:t>
          </a:r>
          <a:endParaRPr lang="en-US" sz="2000" kern="1200" dirty="0"/>
        </a:p>
      </dsp:txBody>
      <dsp:txXfrm rot="-5400000">
        <a:off x="1029842" y="2597735"/>
        <a:ext cx="8643738" cy="862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Meaningful activity with sanctuary seekers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July 2016</a:t>
            </a:r>
          </a:p>
          <a:p>
            <a:r>
              <a:rPr lang="en-GB" dirty="0"/>
              <a:t>Displaced people in Action/ City of Sanctuary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5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hope today will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clear picture of activities that already happen</a:t>
            </a:r>
          </a:p>
          <a:p>
            <a:r>
              <a:rPr lang="en-GB" dirty="0"/>
              <a:t>Identifying gaps</a:t>
            </a:r>
          </a:p>
          <a:p>
            <a:r>
              <a:rPr lang="en-GB" dirty="0"/>
              <a:t>Stronger partnership working</a:t>
            </a:r>
          </a:p>
          <a:p>
            <a:r>
              <a:rPr lang="en-GB" dirty="0"/>
              <a:t>A clearer understanding of the importance of activities in all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meaningful activity?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…or ‘occupation’: the ways in which we occupy our time day to day. </a:t>
            </a:r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b="180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7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Occupations: the things we want or need to be doing in our everyday lives.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7481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66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meaningful activity/ occupation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What occupations/ meaningful activities would you miss if you were told you were never able to do them again? 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Why would you miss them? 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What impacts do these occupations/ meaningful activities  have on your life?</a:t>
            </a:r>
            <a:endParaRPr lang="en-US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/>
                </a:solidFill>
                <a:latin typeface="Bauhaus 93" panose="04030905020B02020C02" pitchFamily="82" charset="0"/>
              </a:rPr>
              <a:t>“Participation or involvement in everyday occupations is vital for all humans. As described by the World Health Organization, participation has a positive influence on health and well-being.” </a:t>
            </a:r>
            <a:r>
              <a:rPr lang="en-GB" sz="1000" dirty="0">
                <a:solidFill>
                  <a:schemeClr val="accent1"/>
                </a:solidFill>
                <a:latin typeface="Bauhaus 93" panose="04030905020B02020C02" pitchFamily="82" charset="0"/>
              </a:rPr>
              <a:t>(Law 2002)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meaningful activity/ occupation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Health and wellbeing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Everyday activities keep us healthy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Promoting physical activity/movement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Decreasing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Building self esteem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Giving motivation to engage in further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Promoting opportunity for socialising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Integration and identity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Think about the people you know. How did you meet them? Was it through education, parenting, a shared interest?</a:t>
            </a:r>
          </a:p>
          <a:p>
            <a:r>
              <a:rPr lang="en-GB" dirty="0"/>
              <a:t>Think about the first questions you ask when you meet someone new or identify yourself. ‘what do you do?’ ‘what do you enjoy doing?’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‘People come together through day-to-day activities, not integration projects’</a:t>
            </a:r>
            <a:br>
              <a:rPr lang="en-GB" sz="5400" b="1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(Department for communities and local government 2012, p8)</a:t>
            </a:r>
          </a:p>
          <a:p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1" b="21711"/>
          <a:stretch>
            <a:fillRect/>
          </a:stretch>
        </p:blipFill>
        <p:spPr>
          <a:xfrm>
            <a:off x="3048" y="0"/>
            <a:ext cx="12188952" cy="4572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66B-4E9D-4D38-9B10-7A568CB961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6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this area so important with sanctuary seekers?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5068854" cy="376229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“Occupational deprivation is the result of individuals being denied the opportunity and resources to participate in occupations.”(Wolf et al)</a:t>
            </a:r>
          </a:p>
          <a:p>
            <a:r>
              <a:rPr lang="en-GB" dirty="0"/>
              <a:t>This deprivation occurs as a result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Policy: not being allowed to work (or volunteer in some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Trauma/ mental health/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Trying to engage in a new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fear</a:t>
            </a:r>
          </a:p>
          <a:p>
            <a:endParaRPr lang="en-GB" dirty="0"/>
          </a:p>
          <a:p>
            <a:r>
              <a:rPr lang="en-GB" dirty="0"/>
              <a:t>The right to meaningful activity/ occupation is being promoted as a basic human right.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13" y="4138653"/>
            <a:ext cx="3084168" cy="1738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9" y="809831"/>
            <a:ext cx="3082542" cy="231190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9" y="2886370"/>
            <a:ext cx="3082542" cy="1252283"/>
          </a:xfrm>
        </p:spPr>
      </p:pic>
    </p:spTree>
    <p:extLst>
      <p:ext uri="{BB962C8B-B14F-4D97-AF65-F5344CB8AC3E}">
        <p14:creationId xmlns:p14="http://schemas.microsoft.com/office/powerpoint/2010/main" val="280958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Giving it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 person will have their own idea of what activities/ occupations are meaningful for them.</a:t>
            </a:r>
          </a:p>
          <a:p>
            <a:r>
              <a:rPr lang="en-GB" dirty="0"/>
              <a:t>Choice- many of us are lucky enough to be able to select the everyday activities we wish to engage in.</a:t>
            </a:r>
          </a:p>
          <a:p>
            <a:r>
              <a:rPr lang="en-GB" dirty="0"/>
              <a:t>Can’t assume what works for one person will for another so we need to understand each individual and ensure there are a range of opportunities.</a:t>
            </a:r>
          </a:p>
          <a:p>
            <a:r>
              <a:rPr lang="en-GB" dirty="0"/>
              <a:t>If these activities have meaning and purpose for the individuals then it will </a:t>
            </a:r>
            <a:r>
              <a:rPr lang="en-GB"/>
              <a:t>have maximum </a:t>
            </a:r>
            <a:r>
              <a:rPr lang="en-GB" dirty="0"/>
              <a:t>benefits in terms of health and integration.</a:t>
            </a:r>
          </a:p>
        </p:txBody>
      </p:sp>
    </p:spTree>
    <p:extLst>
      <p:ext uri="{BB962C8B-B14F-4D97-AF65-F5344CB8AC3E}">
        <p14:creationId xmlns:p14="http://schemas.microsoft.com/office/powerpoint/2010/main" val="210789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meaningful activity opportunities for sanctuary seekers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9228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399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377</TotalTime>
  <Words>531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Bauhaus 93</vt:lpstr>
      <vt:lpstr>Times New Roman</vt:lpstr>
      <vt:lpstr>Tw Cen MT</vt:lpstr>
      <vt:lpstr>Tw Cen MT Condensed</vt:lpstr>
      <vt:lpstr>Wingdings</vt:lpstr>
      <vt:lpstr>Wingdings 3</vt:lpstr>
      <vt:lpstr>Integral</vt:lpstr>
      <vt:lpstr>Meaningful activity with sanctuary seekers</vt:lpstr>
      <vt:lpstr>What is meaningful activity?</vt:lpstr>
      <vt:lpstr>Occupations: the things we want or need to be doing in our everyday lives.</vt:lpstr>
      <vt:lpstr>Why is meaningful activity/ occupation important?</vt:lpstr>
      <vt:lpstr>Impact of meaningful activity/ occupation</vt:lpstr>
      <vt:lpstr>‘People come together through day-to-day activities, not integration projects’ </vt:lpstr>
      <vt:lpstr>Why is this area so important with sanctuary seekers?</vt:lpstr>
      <vt:lpstr>Giving it meaning</vt:lpstr>
      <vt:lpstr>Examples of meaningful activity opportunities for sanctuary seekers</vt:lpstr>
      <vt:lpstr>How we hope today will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Meaningful activity with sanctuary seekers</dc:title>
  <dc:creator>John</dc:creator>
  <cp:lastModifiedBy>Hannah Chapman</cp:lastModifiedBy>
  <cp:revision>16</cp:revision>
  <dcterms:created xsi:type="dcterms:W3CDTF">2016-05-31T12:15:49Z</dcterms:created>
  <dcterms:modified xsi:type="dcterms:W3CDTF">2016-07-04T12:55:44Z</dcterms:modified>
</cp:coreProperties>
</file>